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56" r:id="rId28"/>
    <p:sldId id="357" r:id="rId29"/>
    <p:sldId id="358" r:id="rId30"/>
    <p:sldId id="338" r:id="rId31"/>
    <p:sldId id="334" r:id="rId32"/>
    <p:sldId id="350" r:id="rId33"/>
    <p:sldId id="349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9999"/>
    <a:srgbClr val="0000FF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12.7.2019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12.7.2019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12.7.2019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12.7.2019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8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1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5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3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7.png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4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1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80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6.png"/><Relationship Id="rId14" Type="http://schemas.openxmlformats.org/officeDocument/2006/relationships/image" Target="../media/image78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2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7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4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90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7.png"/><Relationship Id="rId5" Type="http://schemas.openxmlformats.org/officeDocument/2006/relationships/hyperlink" Target="https://docs.gimp.org/" TargetMode="External"/><Relationship Id="rId10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4" Type="http://schemas.openxmlformats.org/officeDocument/2006/relationships/image" Target="../media/image95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3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2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99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08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6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5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0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06.png"/><Relationship Id="rId12" Type="http://schemas.openxmlformats.org/officeDocument/2006/relationships/image" Target="../media/image114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6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5.png"/><Relationship Id="rId1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22.png"/><Relationship Id="rId5" Type="http://schemas.openxmlformats.org/officeDocument/2006/relationships/image" Target="../media/image106.png"/><Relationship Id="rId10" Type="http://schemas.openxmlformats.org/officeDocument/2006/relationships/image" Target="../media/image121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23.png"/><Relationship Id="rId21" Type="http://schemas.openxmlformats.org/officeDocument/2006/relationships/image" Target="../media/image104.png"/><Relationship Id="rId7" Type="http://schemas.openxmlformats.org/officeDocument/2006/relationships/image" Target="../media/image125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38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05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31.png"/><Relationship Id="rId23" Type="http://schemas.openxmlformats.org/officeDocument/2006/relationships/image" Target="../media/image137.png"/><Relationship Id="rId10" Type="http://schemas.openxmlformats.org/officeDocument/2006/relationships/image" Target="../media/image127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Relationship Id="rId22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44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16.png"/><Relationship Id="rId3" Type="http://schemas.openxmlformats.org/officeDocument/2006/relationships/image" Target="../media/image139.png"/><Relationship Id="rId21" Type="http://schemas.openxmlformats.org/officeDocument/2006/relationships/image" Target="../media/image148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41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46.png"/><Relationship Id="rId25" Type="http://schemas.openxmlformats.org/officeDocument/2006/relationships/image" Target="../media/image150.png"/><Relationship Id="rId33" Type="http://schemas.openxmlformats.org/officeDocument/2006/relationships/image" Target="../media/image154.png"/><Relationship Id="rId38" Type="http://schemas.openxmlformats.org/officeDocument/2006/relationships/image" Target="../media/image11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43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56.png"/><Relationship Id="rId40" Type="http://schemas.openxmlformats.org/officeDocument/2006/relationships/image" Target="../media/image157.png"/><Relationship Id="rId5" Type="http://schemas.openxmlformats.org/officeDocument/2006/relationships/image" Target="../media/image140.png"/><Relationship Id="rId15" Type="http://schemas.openxmlformats.org/officeDocument/2006/relationships/image" Target="../media/image145.png"/><Relationship Id="rId23" Type="http://schemas.openxmlformats.org/officeDocument/2006/relationships/image" Target="../media/image149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47.png"/><Relationship Id="rId31" Type="http://schemas.openxmlformats.org/officeDocument/2006/relationships/image" Target="../media/image153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42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51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8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.png"/><Relationship Id="rId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60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64.png"/><Relationship Id="rId17" Type="http://schemas.openxmlformats.org/officeDocument/2006/relationships/image" Target="../media/image166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65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61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05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image" Target="../media/image173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70.png"/><Relationship Id="rId15" Type="http://schemas.openxmlformats.org/officeDocument/2006/relationships/image" Target="../media/image175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72.png"/><Relationship Id="rId1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76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1.png"/><Relationship Id="rId5" Type="http://schemas.openxmlformats.org/officeDocument/2006/relationships/image" Target="../media/image177.png"/><Relationship Id="rId15" Type="http://schemas.openxmlformats.org/officeDocument/2006/relationships/image" Target="../media/image182.png"/><Relationship Id="rId10" Type="http://schemas.openxmlformats.org/officeDocument/2006/relationships/image" Target="../media/image180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83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94.png"/><Relationship Id="rId3" Type="http://schemas.openxmlformats.org/officeDocument/2006/relationships/image" Target="../media/image187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91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93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90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7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1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2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6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4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1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50.png"/><Relationship Id="rId8" Type="http://schemas.openxmlformats.org/officeDocument/2006/relationships/image" Target="../media/image34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13716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6764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5908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8956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10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44980"/>
            <a:ext cx="2893957" cy="19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12.7.2019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12.7.2019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12.7.2019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15943</TotalTime>
  <Words>6977</Words>
  <Application>Microsoft Office PowerPoint</Application>
  <PresentationFormat>On-screen Show (4:3)</PresentationFormat>
  <Paragraphs>836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416</cp:revision>
  <dcterms:created xsi:type="dcterms:W3CDTF">2019-03-27T12:08:22Z</dcterms:created>
  <dcterms:modified xsi:type="dcterms:W3CDTF">2019-07-12T06:39:05Z</dcterms:modified>
</cp:coreProperties>
</file>